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3D3A-0734-4A96-A7BA-5862B04D51AA}" type="datetimeFigureOut">
              <a:rPr lang="es-ES" smtClean="0"/>
              <a:pPr/>
              <a:t>18/11/2014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F223-969B-4AE1-B2B7-AFA5781C646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ibal.edu.uy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otón de acción: Personalizar">
            <a:hlinkClick r:id="" action="ppaction://noaction" highlightClick="1"/>
          </p:cNvPr>
          <p:cNvSpPr/>
          <p:nvPr/>
        </p:nvSpPr>
        <p:spPr>
          <a:xfrm>
            <a:off x="2928926" y="1857364"/>
            <a:ext cx="3143272" cy="928694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dirty="0" smtClean="0"/>
              <a:t>Ceibal</a:t>
            </a:r>
            <a:endParaRPr lang="es-ES" sz="2800" dirty="0"/>
          </a:p>
        </p:txBody>
      </p:sp>
      <p:sp>
        <p:nvSpPr>
          <p:cNvPr id="5" name="4 Botón de acción: Personalizar">
            <a:hlinkClick r:id="" action="ppaction://noaction" highlightClick="1"/>
          </p:cNvPr>
          <p:cNvSpPr/>
          <p:nvPr/>
        </p:nvSpPr>
        <p:spPr>
          <a:xfrm>
            <a:off x="3000364" y="3786190"/>
            <a:ext cx="3143272" cy="928694"/>
          </a:xfrm>
          <a:prstGeom prst="actionButtonBlank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800" smtClean="0"/>
              <a:t>Prueba Word</a:t>
            </a:r>
            <a:endParaRPr lang="es-ES" sz="2800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sz="2800" dirty="0" smtClean="0"/>
              <a:t>Prueba final Noviembre 2014 – </a:t>
            </a:r>
            <a:br>
              <a:rPr lang="es-UY" sz="2800" dirty="0" smtClean="0"/>
            </a:br>
            <a:r>
              <a:rPr lang="es-UY" sz="2800" dirty="0" err="1" smtClean="0"/>
              <a:t>Prof</a:t>
            </a:r>
            <a:r>
              <a:rPr lang="es-UY" sz="2800" dirty="0" smtClean="0"/>
              <a:t>: Diego </a:t>
            </a:r>
            <a:r>
              <a:rPr lang="es-UY" sz="2800" dirty="0" err="1" smtClean="0"/>
              <a:t>Berrutti</a:t>
            </a:r>
            <a:r>
              <a:rPr lang="es-UY" sz="2800" dirty="0" smtClean="0"/>
              <a:t>.</a:t>
            </a:r>
            <a:endParaRPr lang="es-E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571480"/>
            <a:ext cx="8358246" cy="5572164"/>
          </a:xfrm>
        </p:spPr>
        <p:txBody>
          <a:bodyPr>
            <a:normAutofit/>
          </a:bodyPr>
          <a:lstStyle/>
          <a:p>
            <a:r>
              <a:rPr lang="es-UY" dirty="0" smtClean="0">
                <a:solidFill>
                  <a:srgbClr val="FF0000"/>
                </a:solidFill>
              </a:rPr>
              <a:t>Realizar las siguientes acciones con esta presentación.</a:t>
            </a:r>
          </a:p>
          <a:p>
            <a:pPr marL="457200" indent="-457200" algn="l">
              <a:buAutoNum type="arabicParenR"/>
            </a:pPr>
            <a:r>
              <a:rPr lang="es-UY" sz="2400" dirty="0" smtClean="0"/>
              <a:t>En los 2 botones de acción programar  2 hipervínculos .1 hacia la página </a:t>
            </a:r>
            <a:r>
              <a:rPr lang="es-UY" sz="2400" dirty="0" smtClean="0">
                <a:hlinkClick r:id="rId2"/>
              </a:rPr>
              <a:t>www.ceibal.edu.uy</a:t>
            </a:r>
            <a:r>
              <a:rPr lang="es-UY" sz="2400" dirty="0" smtClean="0"/>
              <a:t>  </a:t>
            </a:r>
            <a:r>
              <a:rPr lang="es-UY" sz="2400" dirty="0" smtClean="0"/>
              <a:t>y el otro hacia el documento WORD con la otra prueba .</a:t>
            </a:r>
          </a:p>
          <a:p>
            <a:pPr marL="457200" indent="-457200" algn="l">
              <a:buAutoNum type="arabicParenR" startAt="2"/>
            </a:pPr>
            <a:r>
              <a:rPr lang="es-UY" sz="2400" dirty="0" smtClean="0"/>
              <a:t>Cambiar el fondo a cada </a:t>
            </a:r>
            <a:r>
              <a:rPr lang="es-UY" sz="2400" dirty="0" smtClean="0"/>
              <a:t>diapositiva en degradado . Y cambiar el color de los dos botones , COLOR DE fondo ROJO</a:t>
            </a:r>
            <a:endParaRPr lang="es-UY" sz="2400" dirty="0" smtClean="0"/>
          </a:p>
          <a:p>
            <a:pPr marL="457200" indent="-457200" algn="l"/>
            <a:r>
              <a:rPr lang="es-UY" sz="2400" dirty="0" smtClean="0"/>
              <a:t>3)    Pasar automáticamente de una  a otra con 5 segundos de  transición.</a:t>
            </a:r>
          </a:p>
          <a:p>
            <a:pPr marL="457200" indent="-457200" algn="l">
              <a:buAutoNum type="arabicParenR" startAt="4"/>
            </a:pPr>
            <a:r>
              <a:rPr lang="es-UY" sz="2400" dirty="0" smtClean="0"/>
              <a:t>Realizar el efecto personalizados a cada botón de </a:t>
            </a:r>
            <a:r>
              <a:rPr lang="es-UY" sz="2400" dirty="0" smtClean="0"/>
              <a:t>acción</a:t>
            </a:r>
            <a:r>
              <a:rPr lang="es-UY" sz="2400" dirty="0" smtClean="0"/>
              <a:t>( AUTOMÁTICO.</a:t>
            </a:r>
            <a:endParaRPr lang="es-UY" sz="2400" dirty="0" smtClean="0"/>
          </a:p>
          <a:p>
            <a:pPr marL="457200" indent="-457200" algn="l">
              <a:buAutoNum type="arabicParenR" startAt="4"/>
            </a:pPr>
            <a:r>
              <a:rPr lang="es-UY" sz="2400" dirty="0" smtClean="0"/>
              <a:t>Insertar de fondo en la diapositiva 1 detrás de los botones de acción  una imagen de una computadora.</a:t>
            </a:r>
          </a:p>
          <a:p>
            <a:pPr marL="457200" indent="-457200" algn="l">
              <a:buAutoNum type="arabicParenR" startAt="4"/>
            </a:pPr>
            <a:endParaRPr lang="es-E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Prueba final Noviembre 2014 –  Prof: Diego Berrutti.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SALA DE SECUNDARIA</cp:lastModifiedBy>
  <cp:revision>7</cp:revision>
  <dcterms:created xsi:type="dcterms:W3CDTF">2014-11-10T22:23:36Z</dcterms:created>
  <dcterms:modified xsi:type="dcterms:W3CDTF">2014-11-18T13:16:32Z</dcterms:modified>
</cp:coreProperties>
</file>